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ixv3nD0bwPyf+pZAR/mVLmdHHz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fr-F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apositive de titr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texte vertical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vertical et texte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et contenu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de section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ux contenus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re seul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u avec légende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avec légende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/>
          <p:nvPr/>
        </p:nvSpPr>
        <p:spPr>
          <a:xfrm>
            <a:off x="3658692" y="5345199"/>
            <a:ext cx="53115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fr-FR" sz="1800" u="none" cap="none" strike="noStrike">
                <a:solidFill>
                  <a:srgbClr val="009FE4"/>
                </a:solidFill>
                <a:latin typeface="Avenir"/>
                <a:ea typeface="Avenir"/>
                <a:cs typeface="Avenir"/>
                <a:sym typeface="Avenir"/>
              </a:rPr>
              <a:t>CT </a:t>
            </a:r>
            <a:r>
              <a:rPr b="1" lang="fr-FR" sz="1800">
                <a:solidFill>
                  <a:srgbClr val="009FE4"/>
                </a:solidFill>
                <a:latin typeface="Avenir"/>
                <a:ea typeface="Avenir"/>
                <a:cs typeface="Avenir"/>
                <a:sym typeface="Avenir"/>
              </a:rPr>
              <a:t>Hygiène</a:t>
            </a:r>
            <a:r>
              <a:rPr b="1" i="0" lang="fr-FR" sz="1800" u="none" cap="none" strike="noStrike">
                <a:solidFill>
                  <a:srgbClr val="009FE4"/>
                </a:solidFill>
                <a:latin typeface="Avenir"/>
                <a:ea typeface="Avenir"/>
                <a:cs typeface="Avenir"/>
                <a:sym typeface="Avenir"/>
              </a:rPr>
              <a:t>…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4C747D"/>
                </a:solidFill>
                <a:latin typeface="Avenir"/>
                <a:ea typeface="Avenir"/>
                <a:cs typeface="Avenir"/>
                <a:sym typeface="Avenir"/>
              </a:rPr>
              <a:t>Dr </a:t>
            </a:r>
            <a:r>
              <a:rPr lang="fr-FR" sz="1800">
                <a:solidFill>
                  <a:srgbClr val="4C747D"/>
                </a:solidFill>
                <a:latin typeface="Avenir"/>
                <a:ea typeface="Avenir"/>
                <a:cs typeface="Avenir"/>
                <a:sym typeface="Avenir"/>
              </a:rPr>
              <a:t>Eloïse</a:t>
            </a:r>
            <a:r>
              <a:rPr b="0" i="0" lang="fr-FR" sz="1800" u="none" cap="none" strike="noStrike">
                <a:solidFill>
                  <a:srgbClr val="4C747D"/>
                </a:solidFill>
                <a:latin typeface="Avenir"/>
                <a:ea typeface="Avenir"/>
                <a:cs typeface="Avenir"/>
                <a:sym typeface="Avenir"/>
              </a:rPr>
              <a:t> M</a:t>
            </a:r>
            <a:r>
              <a:rPr lang="fr-FR" sz="1800">
                <a:solidFill>
                  <a:srgbClr val="4C747D"/>
                </a:solidFill>
                <a:latin typeface="Avenir"/>
                <a:ea typeface="Avenir"/>
                <a:cs typeface="Avenir"/>
                <a:sym typeface="Avenir"/>
              </a:rPr>
              <a:t>ABRU</a:t>
            </a:r>
            <a:r>
              <a:rPr b="0" i="0" lang="fr-FR" sz="1800" u="none" cap="none" strike="noStrike">
                <a:solidFill>
                  <a:srgbClr val="4C747D"/>
                </a:solidFill>
                <a:latin typeface="Avenir"/>
                <a:ea typeface="Avenir"/>
                <a:cs typeface="Avenir"/>
                <a:sym typeface="Avenir"/>
              </a:rPr>
              <a:t>, </a:t>
            </a:r>
            <a:r>
              <a:rPr lang="fr-FR" sz="1800">
                <a:solidFill>
                  <a:srgbClr val="4C747D"/>
                </a:solidFill>
                <a:latin typeface="Avenir"/>
                <a:ea typeface="Avenir"/>
                <a:cs typeface="Avenir"/>
                <a:sym typeface="Avenir"/>
              </a:rPr>
              <a:t>CH Sainte Musse, Toulon</a:t>
            </a:r>
            <a:endParaRPr b="0" i="0" sz="1800" u="none" cap="none" strike="noStrike">
              <a:solidFill>
                <a:srgbClr val="4C747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2993556" y="259338"/>
            <a:ext cx="6989286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1" lang="fr-FR" sz="2000" u="none" cap="none" strike="noStrike">
                <a:solidFill>
                  <a:srgbClr val="4C747D"/>
                </a:solidFill>
                <a:latin typeface="Avenir"/>
                <a:ea typeface="Avenir"/>
                <a:cs typeface="Avenir"/>
                <a:sym typeface="Avenir"/>
              </a:rPr>
              <a:t>Point Mensuel des Commissions Thématiques de la SoFRa</a:t>
            </a:r>
            <a:endParaRPr b="1" i="1" sz="2000" u="none" cap="none" strike="noStrike">
              <a:solidFill>
                <a:srgbClr val="4C747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6548083" y="805918"/>
            <a:ext cx="762000" cy="715107"/>
          </a:xfrm>
          <a:prstGeom prst="ellipse">
            <a:avLst/>
          </a:prstGeom>
          <a:gradFill>
            <a:gsLst>
              <a:gs pos="0">
                <a:srgbClr val="009FE4"/>
              </a:gs>
              <a:gs pos="100000">
                <a:srgbClr val="7CC923"/>
              </a:gs>
            </a:gsLst>
            <a:path path="circle">
              <a:fillToRect l="100%" t="100%"/>
            </a:path>
            <a:tileRect b="-100%" r="-100%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6536738" y="905523"/>
            <a:ext cx="76815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1" lang="fr-FR" sz="36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CT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apture d’écran 2023-05-10 à 10.35.44.png" id="93" name="Google Shape;9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3531" y="871718"/>
            <a:ext cx="1774568" cy="88684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15 500+ Logo Agenda Illustrations, graphiques vectoriels libre de droits et  Clip Art - iStock | Pictogramme finance, Picto loupe" id="94" name="Google Shape;94;p1"/>
          <p:cNvPicPr preferRelativeResize="0"/>
          <p:nvPr/>
        </p:nvPicPr>
        <p:blipFill rotWithShape="1">
          <a:blip r:embed="rId4">
            <a:alphaModFix/>
          </a:blip>
          <a:srcRect b="23979" l="23399" r="23663" t="19900"/>
          <a:stretch/>
        </p:blipFill>
        <p:spPr>
          <a:xfrm rot="-826303">
            <a:off x="3169929" y="1617488"/>
            <a:ext cx="1238287" cy="131277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"/>
          <p:cNvSpPr txBox="1"/>
          <p:nvPr/>
        </p:nvSpPr>
        <p:spPr>
          <a:xfrm>
            <a:off x="4573897" y="2036872"/>
            <a:ext cx="48183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r-FR" sz="2400" u="none" cap="none" strike="noStrike">
                <a:solidFill>
                  <a:srgbClr val="EF4138"/>
                </a:solidFill>
                <a:latin typeface="Avenir"/>
                <a:ea typeface="Avenir"/>
                <a:cs typeface="Avenir"/>
                <a:sym typeface="Avenir"/>
              </a:rPr>
              <a:t>Lundi 0</a:t>
            </a:r>
            <a:r>
              <a:rPr b="1" lang="fr-FR" sz="2400">
                <a:solidFill>
                  <a:srgbClr val="EF4138"/>
                </a:solidFill>
                <a:latin typeface="Avenir"/>
                <a:ea typeface="Avenir"/>
                <a:cs typeface="Avenir"/>
                <a:sym typeface="Avenir"/>
              </a:rPr>
              <a:t>4</a:t>
            </a:r>
            <a:r>
              <a:rPr b="1" i="0" lang="fr-FR" sz="2400" u="none" cap="none" strike="noStrike">
                <a:solidFill>
                  <a:srgbClr val="EF4138"/>
                </a:solidFill>
                <a:latin typeface="Avenir"/>
                <a:ea typeface="Avenir"/>
                <a:cs typeface="Avenir"/>
                <a:sym typeface="Avenir"/>
              </a:rPr>
              <a:t>/1</a:t>
            </a:r>
            <a:r>
              <a:rPr b="1" lang="fr-FR" sz="2400">
                <a:solidFill>
                  <a:srgbClr val="EF4138"/>
                </a:solidFill>
                <a:latin typeface="Avenir"/>
                <a:ea typeface="Avenir"/>
                <a:cs typeface="Avenir"/>
                <a:sym typeface="Avenir"/>
              </a:rPr>
              <a:t>2</a:t>
            </a:r>
            <a:r>
              <a:rPr b="1" i="0" lang="fr-FR" sz="2400" u="none" cap="none" strike="noStrike">
                <a:solidFill>
                  <a:srgbClr val="EF4138"/>
                </a:solidFill>
                <a:latin typeface="Avenir"/>
                <a:ea typeface="Avenir"/>
                <a:cs typeface="Avenir"/>
                <a:sym typeface="Avenir"/>
              </a:rPr>
              <a:t>/2023 15h00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r-FR" sz="1800" u="none" cap="none" strike="noStrike">
                <a:solidFill>
                  <a:srgbClr val="EF4138"/>
                </a:solidFill>
                <a:latin typeface="Avenir"/>
                <a:ea typeface="Avenir"/>
                <a:cs typeface="Avenir"/>
                <a:sym typeface="Avenir"/>
              </a:rPr>
              <a:t>Réservé à… tous les adhérents de la SoFRa !</a:t>
            </a:r>
            <a:endParaRPr b="0" i="0" sz="2400" u="none" cap="none" strike="noStrike">
              <a:solidFill>
                <a:srgbClr val="EF4138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2023-09-29T10:35:08Z</dcterms:created>
  <dc:creator>Philippe Garrigue</dc:creator>
</cp:coreProperties>
</file>